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OCF2015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6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532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8321"/>
            <a:ext cx="8229600" cy="459524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1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3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86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673100" y="1851025"/>
            <a:ext cx="7980363" cy="4271963"/>
          </a:xfrm>
        </p:spPr>
        <p:txBody>
          <a:bodyPr/>
          <a:lstStyle/>
          <a:p>
            <a:pPr lvl="0"/>
            <a:r>
              <a:rPr lang="en-US" dirty="0" smtClean="0"/>
              <a:t>Closing &amp; Contact Info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44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783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09224"/>
            <a:ext cx="8229600" cy="3515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1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3" r:id="rId4"/>
    <p:sldLayoutId id="2147483666" r:id="rId5"/>
    <p:sldLayoutId id="214748366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77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5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4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0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02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UBM</dc:creator>
  <cp:lastModifiedBy>UBM</cp:lastModifiedBy>
  <cp:revision>4</cp:revision>
  <dcterms:created xsi:type="dcterms:W3CDTF">2015-04-13T14:51:41Z</dcterms:created>
  <dcterms:modified xsi:type="dcterms:W3CDTF">2015-04-13T15:30:54Z</dcterms:modified>
</cp:coreProperties>
</file>